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E2D693-53D1-4C2B-8E4A-BB0A3DD7976C}" type="datetimeFigureOut">
              <a:rPr lang="es-GT" smtClean="0"/>
              <a:t>04/09/2011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8698D3-AD15-42B0-94C5-258CA276151D}" type="slidenum">
              <a:rPr lang="es-GT" smtClean="0"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Términos </a:t>
            </a:r>
            <a:br>
              <a:rPr lang="es-GT" dirty="0" smtClean="0"/>
            </a:br>
            <a:r>
              <a:rPr lang="es-GT" dirty="0" smtClean="0"/>
              <a:t>Microsoft Licencias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4567" y="5949280"/>
            <a:ext cx="9158567" cy="1080120"/>
          </a:xfrm>
        </p:spPr>
        <p:txBody>
          <a:bodyPr>
            <a:normAutofit/>
          </a:bodyPr>
          <a:lstStyle/>
          <a:p>
            <a:pPr algn="just"/>
            <a:r>
              <a:rPr lang="es-GT" dirty="0" smtClean="0">
                <a:solidFill>
                  <a:schemeClr val="bg1"/>
                </a:solidFill>
              </a:rPr>
              <a:t>Tutor: Walter Stuardo Monterroso Monzón</a:t>
            </a:r>
          </a:p>
          <a:p>
            <a:pPr algn="just"/>
            <a:r>
              <a:rPr lang="es-GT" sz="2000" dirty="0" smtClean="0">
                <a:solidFill>
                  <a:schemeClr val="bg1"/>
                </a:solidFill>
              </a:rPr>
              <a:t>Uso Exclusivo: Instituto Nacional de Bachillerato en Electricidad de Escuintla.</a:t>
            </a:r>
            <a:endParaRPr lang="es-GT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048672" cy="19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0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es-GT" b="1" dirty="0"/>
              <a:t>El COA y el holograma </a:t>
            </a:r>
            <a:br>
              <a:rPr lang="es-GT" b="1" dirty="0"/>
            </a:br>
            <a:endParaRPr lang="es-GT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83568" y="5517232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dirty="0" smtClean="0">
                <a:solidFill>
                  <a:schemeClr val="accent1"/>
                </a:solidFill>
              </a:rPr>
              <a:t>Tutor: Walter Stuardo Monterroso Monzón</a:t>
            </a:r>
          </a:p>
          <a:p>
            <a:pPr marL="0" indent="0" algn="just">
              <a:buNone/>
            </a:pPr>
            <a:r>
              <a:rPr lang="es-GT" sz="1800" dirty="0" smtClean="0">
                <a:solidFill>
                  <a:schemeClr val="accent1"/>
                </a:solidFill>
              </a:rPr>
              <a:t>Uso Exclusivo: Instituto Nacional de Bachillerato en Electricidad de Escuintla.</a:t>
            </a:r>
            <a:endParaRPr lang="es-GT" sz="1800" dirty="0">
              <a:solidFill>
                <a:schemeClr val="accent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148478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 smtClean="0"/>
              <a:t>El Certificado de autenticidad (COA) es una etiqueta que ayuda a que usted y sus clientes puedan identificar el software original de Microsoft Windows. Sin el COA, sus clientes no dispondrán de una licencia legal para ejecutar el software Windows.</a:t>
            </a:r>
          </a:p>
          <a:p>
            <a:pPr algn="just"/>
            <a:endParaRPr lang="es-GT" dirty="0" smtClean="0"/>
          </a:p>
          <a:p>
            <a:pPr algn="just"/>
            <a:r>
              <a:rPr lang="es-GT" dirty="0" smtClean="0"/>
              <a:t>Desde el 1 de septiembre de 2007 utilizamos una nueva etiqueta de COA. Como el COA anterior todavía seguirá en el mercado durante algún tiempo, asegúrese de familiarizarse con ambas versiones. Consulte información detallada a continuación. </a:t>
            </a:r>
          </a:p>
          <a:p>
            <a:pPr algn="just"/>
            <a:endParaRPr lang="es-GT" dirty="0"/>
          </a:p>
          <a:p>
            <a:pPr algn="just"/>
            <a:endParaRPr lang="es-GT" dirty="0" smtClean="0"/>
          </a:p>
          <a:p>
            <a:pPr algn="just"/>
            <a:endParaRPr lang="es-GT" dirty="0"/>
          </a:p>
          <a:p>
            <a:pPr algn="just"/>
            <a:endParaRPr lang="es-GT" dirty="0" smtClean="0"/>
          </a:p>
          <a:p>
            <a:pPr algn="just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3735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4394" r="33239" b="23674"/>
          <a:stretch/>
        </p:blipFill>
        <p:spPr bwMode="auto">
          <a:xfrm>
            <a:off x="755576" y="764704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0" y="6237312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dirty="0" smtClean="0">
                <a:solidFill>
                  <a:schemeClr val="accent1"/>
                </a:solidFill>
              </a:rPr>
              <a:t>Tutor: Walter Stuardo Monterroso Monzón</a:t>
            </a:r>
          </a:p>
          <a:p>
            <a:pPr marL="0" indent="0" algn="just">
              <a:buNone/>
            </a:pPr>
            <a:r>
              <a:rPr lang="es-GT" sz="1800" dirty="0" smtClean="0">
                <a:solidFill>
                  <a:schemeClr val="accent1"/>
                </a:solidFill>
              </a:rPr>
              <a:t>Uso Exclusivo: Instituto Nacional de Bachillerato en Electricidad de Escuintla.</a:t>
            </a:r>
            <a:endParaRPr lang="es-GT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5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22159" r="5987" b="11174"/>
          <a:stretch/>
        </p:blipFill>
        <p:spPr bwMode="auto">
          <a:xfrm>
            <a:off x="755576" y="862786"/>
            <a:ext cx="7632848" cy="54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0" y="6237312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dirty="0" smtClean="0">
                <a:solidFill>
                  <a:schemeClr val="accent1"/>
                </a:solidFill>
              </a:rPr>
              <a:t>Tutor: Walter Stuardo Monterroso Monzón</a:t>
            </a:r>
          </a:p>
          <a:p>
            <a:pPr marL="0" indent="0" algn="just">
              <a:buNone/>
            </a:pPr>
            <a:r>
              <a:rPr lang="es-GT" sz="1800" dirty="0" smtClean="0">
                <a:solidFill>
                  <a:schemeClr val="accent1"/>
                </a:solidFill>
              </a:rPr>
              <a:t>Uso Exclusivo: Instituto Nacional de Bachillerato en Electricidad de Escuintla.</a:t>
            </a:r>
            <a:endParaRPr lang="es-GT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2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163</Words>
  <Application>Microsoft Office PowerPoint</Application>
  <PresentationFormat>Presentación en pantalla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Términos  Microsoft Licencias</vt:lpstr>
      <vt:lpstr>El COA y el holograma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Warez</dc:creator>
  <cp:lastModifiedBy>Warez</cp:lastModifiedBy>
  <cp:revision>5</cp:revision>
  <dcterms:created xsi:type="dcterms:W3CDTF">2011-09-05T04:13:41Z</dcterms:created>
  <dcterms:modified xsi:type="dcterms:W3CDTF">2011-09-05T05:07:18Z</dcterms:modified>
</cp:coreProperties>
</file>